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33" r:id="rId2"/>
    <p:sldId id="734" r:id="rId3"/>
    <p:sldId id="735" r:id="rId4"/>
    <p:sldId id="73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2" autoAdjust="0"/>
    <p:restoredTop sz="94660"/>
  </p:normalViewPr>
  <p:slideViewPr>
    <p:cSldViewPr snapToGrid="0">
      <p:cViewPr varScale="1">
        <p:scale>
          <a:sx n="50" d="100"/>
          <a:sy n="50" d="100"/>
        </p:scale>
        <p:origin x="48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贵申 王" userId="201fba2491c5f930" providerId="LiveId" clId="{DCE2E79A-FA80-4B3F-A3B4-A0C24C0A3357}"/>
    <pc:docChg chg="addSld delSld modSld">
      <pc:chgData name="贵申 王" userId="201fba2491c5f930" providerId="LiveId" clId="{DCE2E79A-FA80-4B3F-A3B4-A0C24C0A3357}" dt="2026-07-10T05:25:10.369" v="168" actId="20577"/>
      <pc:docMkLst>
        <pc:docMk/>
      </pc:docMkLst>
      <pc:sldChg chg="modSp mod">
        <pc:chgData name="贵申 王" userId="201fba2491c5f930" providerId="LiveId" clId="{DCE2E79A-FA80-4B3F-A3B4-A0C24C0A3357}" dt="2026-07-10T05:23:03.882" v="150"/>
        <pc:sldMkLst>
          <pc:docMk/>
          <pc:sldMk cId="3346732848" sldId="733"/>
        </pc:sldMkLst>
        <pc:spChg chg="mod">
          <ac:chgData name="贵申 王" userId="201fba2491c5f930" providerId="LiveId" clId="{DCE2E79A-FA80-4B3F-A3B4-A0C24C0A3357}" dt="2026-07-10T05:22:36.233" v="148" actId="20577"/>
          <ac:spMkLst>
            <pc:docMk/>
            <pc:sldMk cId="3346732848" sldId="733"/>
            <ac:spMk id="53250" creationId="{853570AC-FBCE-8452-E8D4-85A834132A10}"/>
          </ac:spMkLst>
        </pc:spChg>
        <pc:spChg chg="mod">
          <ac:chgData name="贵申 王" userId="201fba2491c5f930" providerId="LiveId" clId="{DCE2E79A-FA80-4B3F-A3B4-A0C24C0A3357}" dt="2026-07-10T05:23:03.882" v="150"/>
          <ac:spMkLst>
            <pc:docMk/>
            <pc:sldMk cId="3346732848" sldId="733"/>
            <ac:spMk id="53251" creationId="{F55CFF3F-3FB5-FF8F-B94A-4FA664BF2960}"/>
          </ac:spMkLst>
        </pc:spChg>
      </pc:sldChg>
      <pc:sldChg chg="modSp add mod">
        <pc:chgData name="贵申 王" userId="201fba2491c5f930" providerId="LiveId" clId="{DCE2E79A-FA80-4B3F-A3B4-A0C24C0A3357}" dt="2026-07-10T05:25:02.549" v="164" actId="20577"/>
        <pc:sldMkLst>
          <pc:docMk/>
          <pc:sldMk cId="465998601" sldId="734"/>
        </pc:sldMkLst>
        <pc:spChg chg="mod">
          <ac:chgData name="贵申 王" userId="201fba2491c5f930" providerId="LiveId" clId="{DCE2E79A-FA80-4B3F-A3B4-A0C24C0A3357}" dt="2026-07-10T05:25:02.549" v="164" actId="20577"/>
          <ac:spMkLst>
            <pc:docMk/>
            <pc:sldMk cId="465998601" sldId="734"/>
            <ac:spMk id="53250" creationId="{73E5C08A-6485-B5F3-7B61-FDDFB5CA27D2}"/>
          </ac:spMkLst>
        </pc:spChg>
        <pc:spChg chg="mod">
          <ac:chgData name="贵申 王" userId="201fba2491c5f930" providerId="LiveId" clId="{DCE2E79A-FA80-4B3F-A3B4-A0C24C0A3357}" dt="2026-07-10T05:23:30.753" v="153"/>
          <ac:spMkLst>
            <pc:docMk/>
            <pc:sldMk cId="465998601" sldId="734"/>
            <ac:spMk id="53251" creationId="{7B4A9066-3E1A-4964-C0E5-7F9FC85FB50C}"/>
          </ac:spMkLst>
        </pc:spChg>
      </pc:sldChg>
      <pc:sldChg chg="modSp add del mod">
        <pc:chgData name="贵申 王" userId="201fba2491c5f930" providerId="LiveId" clId="{DCE2E79A-FA80-4B3F-A3B4-A0C24C0A3357}" dt="2026-07-10T04:53:26.057" v="89" actId="47"/>
        <pc:sldMkLst>
          <pc:docMk/>
          <pc:sldMk cId="2402512646" sldId="734"/>
        </pc:sldMkLst>
      </pc:sldChg>
      <pc:sldChg chg="modSp add del mod">
        <pc:chgData name="贵申 王" userId="201fba2491c5f930" providerId="LiveId" clId="{DCE2E79A-FA80-4B3F-A3B4-A0C24C0A3357}" dt="2026-07-10T05:21:46.422" v="138" actId="47"/>
        <pc:sldMkLst>
          <pc:docMk/>
          <pc:sldMk cId="3662640567" sldId="734"/>
        </pc:sldMkLst>
        <pc:spChg chg="mod">
          <ac:chgData name="贵申 王" userId="201fba2491c5f930" providerId="LiveId" clId="{DCE2E79A-FA80-4B3F-A3B4-A0C24C0A3357}" dt="2026-07-10T04:57:56.700" v="125" actId="20577"/>
          <ac:spMkLst>
            <pc:docMk/>
            <pc:sldMk cId="3662640567" sldId="734"/>
            <ac:spMk id="53250" creationId="{42FE7A6A-FA60-1550-42E8-6493756F049F}"/>
          </ac:spMkLst>
        </pc:spChg>
        <pc:spChg chg="mod">
          <ac:chgData name="贵申 王" userId="201fba2491c5f930" providerId="LiveId" clId="{DCE2E79A-FA80-4B3F-A3B4-A0C24C0A3357}" dt="2026-07-10T04:57:09.170" v="113" actId="20577"/>
          <ac:spMkLst>
            <pc:docMk/>
            <pc:sldMk cId="3662640567" sldId="734"/>
            <ac:spMk id="53251" creationId="{ED7B2B78-78DE-85A0-3ACE-1968A2EEF1A3}"/>
          </ac:spMkLst>
        </pc:spChg>
      </pc:sldChg>
      <pc:sldChg chg="modSp add del mod">
        <pc:chgData name="贵申 王" userId="201fba2491c5f930" providerId="LiveId" clId="{DCE2E79A-FA80-4B3F-A3B4-A0C24C0A3357}" dt="2026-07-10T05:21:46.824" v="139" actId="47"/>
        <pc:sldMkLst>
          <pc:docMk/>
          <pc:sldMk cId="495506502" sldId="735"/>
        </pc:sldMkLst>
        <pc:spChg chg="mod">
          <ac:chgData name="贵申 王" userId="201fba2491c5f930" providerId="LiveId" clId="{DCE2E79A-FA80-4B3F-A3B4-A0C24C0A3357}" dt="2026-07-10T04:58:01.689" v="129" actId="20577"/>
          <ac:spMkLst>
            <pc:docMk/>
            <pc:sldMk cId="495506502" sldId="735"/>
            <ac:spMk id="53250" creationId="{18B5D1CD-6382-581C-3E38-D2D730715823}"/>
          </ac:spMkLst>
        </pc:spChg>
      </pc:sldChg>
      <pc:sldChg chg="modSp add mod">
        <pc:chgData name="贵申 王" userId="201fba2491c5f930" providerId="LiveId" clId="{DCE2E79A-FA80-4B3F-A3B4-A0C24C0A3357}" dt="2026-07-10T05:25:06.674" v="166" actId="20577"/>
        <pc:sldMkLst>
          <pc:docMk/>
          <pc:sldMk cId="2331249640" sldId="735"/>
        </pc:sldMkLst>
        <pc:spChg chg="mod">
          <ac:chgData name="贵申 王" userId="201fba2491c5f930" providerId="LiveId" clId="{DCE2E79A-FA80-4B3F-A3B4-A0C24C0A3357}" dt="2026-07-10T05:25:06.674" v="166" actId="20577"/>
          <ac:spMkLst>
            <pc:docMk/>
            <pc:sldMk cId="2331249640" sldId="735"/>
            <ac:spMk id="53250" creationId="{6FE93F8A-4F8F-9EB8-56AC-ED113742F3E7}"/>
          </ac:spMkLst>
        </pc:spChg>
        <pc:spChg chg="mod">
          <ac:chgData name="贵申 王" userId="201fba2491c5f930" providerId="LiveId" clId="{DCE2E79A-FA80-4B3F-A3B4-A0C24C0A3357}" dt="2026-07-10T05:23:58.724" v="157"/>
          <ac:spMkLst>
            <pc:docMk/>
            <pc:sldMk cId="2331249640" sldId="735"/>
            <ac:spMk id="53251" creationId="{8CAAF43B-64C4-A881-6281-A031EC54952D}"/>
          </ac:spMkLst>
        </pc:spChg>
      </pc:sldChg>
      <pc:sldChg chg="modSp add del mod replId">
        <pc:chgData name="贵申 王" userId="201fba2491c5f930" providerId="LiveId" clId="{DCE2E79A-FA80-4B3F-A3B4-A0C24C0A3357}" dt="2026-07-10T05:21:47.156" v="140" actId="47"/>
        <pc:sldMkLst>
          <pc:docMk/>
          <pc:sldMk cId="3986409137" sldId="736"/>
        </pc:sldMkLst>
        <pc:spChg chg="mod">
          <ac:chgData name="贵申 王" userId="201fba2491c5f930" providerId="LiveId" clId="{DCE2E79A-FA80-4B3F-A3B4-A0C24C0A3357}" dt="2026-07-10T04:58:06.780" v="133" actId="20577"/>
          <ac:spMkLst>
            <pc:docMk/>
            <pc:sldMk cId="3986409137" sldId="736"/>
            <ac:spMk id="53250" creationId="{58762305-0B92-7D19-065B-85F16C8F3DF9}"/>
          </ac:spMkLst>
        </pc:spChg>
      </pc:sldChg>
      <pc:sldChg chg="modSp add mod">
        <pc:chgData name="贵申 王" userId="201fba2491c5f930" providerId="LiveId" clId="{DCE2E79A-FA80-4B3F-A3B4-A0C24C0A3357}" dt="2026-07-10T05:25:10.369" v="168" actId="20577"/>
        <pc:sldMkLst>
          <pc:docMk/>
          <pc:sldMk cId="4216854605" sldId="736"/>
        </pc:sldMkLst>
        <pc:spChg chg="mod">
          <ac:chgData name="贵申 王" userId="201fba2491c5f930" providerId="LiveId" clId="{DCE2E79A-FA80-4B3F-A3B4-A0C24C0A3357}" dt="2026-07-10T05:25:10.369" v="168" actId="20577"/>
          <ac:spMkLst>
            <pc:docMk/>
            <pc:sldMk cId="4216854605" sldId="736"/>
            <ac:spMk id="53250" creationId="{C4363619-D9A5-34E0-536A-1DF457C5705B}"/>
          </ac:spMkLst>
        </pc:spChg>
        <pc:spChg chg="mod">
          <ac:chgData name="贵申 王" userId="201fba2491c5f930" providerId="LiveId" clId="{DCE2E79A-FA80-4B3F-A3B4-A0C24C0A3357}" dt="2026-07-10T05:24:49.695" v="162" actId="20577"/>
          <ac:spMkLst>
            <pc:docMk/>
            <pc:sldMk cId="4216854605" sldId="736"/>
            <ac:spMk id="53251" creationId="{D4880579-21F5-B22D-7EBE-86CB5B26BB61}"/>
          </ac:spMkLst>
        </pc:spChg>
      </pc:sldChg>
      <pc:sldChg chg="modSp add del mod">
        <pc:chgData name="贵申 王" userId="201fba2491c5f930" providerId="LiveId" clId="{DCE2E79A-FA80-4B3F-A3B4-A0C24C0A3357}" dt="2026-07-10T05:21:47.665" v="141" actId="47"/>
        <pc:sldMkLst>
          <pc:docMk/>
          <pc:sldMk cId="619282516" sldId="737"/>
        </pc:sldMkLst>
        <pc:spChg chg="mod">
          <ac:chgData name="贵申 王" userId="201fba2491c5f930" providerId="LiveId" clId="{DCE2E79A-FA80-4B3F-A3B4-A0C24C0A3357}" dt="2026-07-10T04:58:11.706" v="137" actId="20577"/>
          <ac:spMkLst>
            <pc:docMk/>
            <pc:sldMk cId="619282516" sldId="737"/>
            <ac:spMk id="53250" creationId="{F6EB96B8-64F1-238D-5A9C-68DAC53E08F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34952-A58A-434A-934C-52ADF0E5F38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FE98-3C26-4CDE-9A2E-16A16B4F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AC655-F9BC-F142-0DD1-3E6C3E0BA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4C502078-DD76-78C4-2400-D435246762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374235C7-E821-E7EA-B3A0-2A63D37D06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7F93EDED-14A3-D1EE-6721-382C7E9872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7991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58712-1D4C-6856-91F4-1833184F3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DB372BF4-A477-F43B-688A-9A25CEB4C7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0E10B759-E75D-51A5-92B1-9EC688CEBA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99D941D2-571D-A0BF-91BF-726EE8733D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03747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9541F-1031-B61B-47EE-A7F8815E7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1F58B2DA-DD12-EC9D-59AC-565E4BB934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5225CDF8-B5C9-E9AB-5037-3159B5B101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E033B18E-A9C2-4279-741A-316F2BBD05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660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51C9B-67A8-2892-BD17-2E29ADD3D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629A2A61-9764-75E3-504E-8B83546130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8747C90F-0235-976F-275F-5C6E959650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BA95287A-B1F0-04DC-60D6-E29405CB2F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552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A21F3AF-CDDA-E00C-AA4D-B8A7C143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0CBE62-F16C-003F-E9AA-B7F25B9FD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B1C96B-2B32-0959-BFD1-8F347678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F12B2-6988-4DF1-88E3-4E395BE589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583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8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4847D-9F73-9375-9472-CDE38A4BF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853570AC-FBCE-8452-E8D4-85A834132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主耶稣，我是真爱祢 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Jesus Lord, Truly I Love Thee 1/4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F55CFF3F-3FB5-FF8F-B94A-4FA664BF2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主耶稣，我是真爱祢，愿意单纯，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赎回我所有的光阴，享祢爱恩。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哦，看哪！我能在今天全然奉献，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是因祢始终的恩眷，奇妙成全。</a:t>
            </a: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Jesus Lord, truly I love Thee; My heart refine!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I'd redeem each precious moment to enjoy Thy love divine.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Lord, behold, all to Thee I yield, constrained this day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compassions never failing, Thy perfecting care.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3958A-A92A-20DE-9077-A713E1718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73E5C08A-6485-B5F3-7B61-FDDFB5CA2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主耶稣，我是真爱祢 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Jesus Lord, Truly I Love Thee 2/4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7B4A9066-3E1A-4964-C0E5-7F9FC85FB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求祢开通我耳，在祢这神家的门，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当祢发出呼声，我愿意永远向祢忠诚。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把我印在祢心，以祢爱甚至祢嫉恨；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让我一生作祢疯狂爱人。</a:t>
            </a: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Dear Lord, open mine ear at the doorpost of God's house,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Responding to Thy voice, I would be Thine and Thine forever.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me a seal on Thine heart, with Thy love, even Thy jealousy;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me be Thy crazy lover through all my days.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998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25450-38FB-6BE8-66FF-0930932C7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6FE93F8A-4F8F-9EB8-56AC-ED113742F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主耶稣，我是真爱祢 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Jesus Lord, Truly I Love Thee 3/4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8CAAF43B-64C4-A881-6281-A031EC549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荣耀神，今愿在这里，向祢屈膝；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赐我们智慧启示灵，得见奥秘。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这一生只愿投身祢神圣经纶，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只为祢永远的心意：基督身体。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God of glory, we bow the knee, grant us today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Spirit of wisdom, revelation, the mystery to see.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I'd outpour all my life for Thine economy, 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 for Thine eternal pleasure, the Body of Christ.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24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246D6-EAA5-A364-E56B-A2F3BF3C6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C4363619-D9A5-34E0-536A-1DF457C57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主耶稣，我是真爱祢 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Jesus Lord, Truly I Love </a:t>
            </a:r>
            <a:r>
              <a:rPr lang="en-US" altLang="zh-CN" sz="3200" b="1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Thee 4/4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D4880579-21F5-B22D-7EBE-86CB5B26B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在我调和灵里，带我进身体实际；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享祢加强救恩，使我们成耶稣的见证。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主啊！愿祢快来！照着祢所曾经答应；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我们惟一羡慕是祢再临。</a:t>
            </a: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my mingled spirit, lead me to the Body's reality;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Thine intensification, make us the testimony of Jesus.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Lord! For this we yearn! Quickly come, as once Thou promised!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Lord, our deepest longing is Thy return!</a:t>
            </a:r>
          </a:p>
        </p:txBody>
      </p:sp>
    </p:spTree>
    <p:extLst>
      <p:ext uri="{BB962C8B-B14F-4D97-AF65-F5344CB8AC3E}">
        <p14:creationId xmlns:p14="http://schemas.microsoft.com/office/powerpoint/2010/main" val="4216854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494</Words>
  <Application>Microsoft Office PowerPoint</Application>
  <PresentationFormat>Widescreen</PresentationFormat>
  <Paragraphs>48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Microsoft YaHei</vt:lpstr>
      <vt:lpstr>TSC FLi S5 TT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贵申</dc:creator>
  <cp:lastModifiedBy>贵申 王</cp:lastModifiedBy>
  <cp:revision>6</cp:revision>
  <dcterms:created xsi:type="dcterms:W3CDTF">2023-09-04T01:20:05Z</dcterms:created>
  <dcterms:modified xsi:type="dcterms:W3CDTF">2026-07-10T05:25:14Z</dcterms:modified>
</cp:coreProperties>
</file>